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4"/>
  </p:notesMasterIdLst>
  <p:sldIdLst>
    <p:sldId id="269" r:id="rId2"/>
    <p:sldId id="27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3638-D6F5-4C54-8E7D-CA25E49398D6}" v="3" dt="2026-02-03T09:13:28.871"/>
    <p1510:client id="{503DCFB3-DAF1-4768-9328-193BFCAB85C3}" v="3" dt="2026-02-04T04:34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524" y="3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か月～満</a:t>
                </a:r>
                <a:r>
                  <a:rPr lang="en-US" altLang="ja-JP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１時間３００円​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年４月１日​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埼玉県　本庄市 保育課​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238959" cy="323165"/>
            <a:chOff x="266400" y="9563864"/>
            <a:chExt cx="4238959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0495-25-1128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6693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15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51B7D-2FCC-D037-CE27-25870D80839F}"/>
              </a:ext>
            </a:extLst>
          </p:cNvPr>
          <p:cNvGrpSpPr/>
          <p:nvPr/>
        </p:nvGrpSpPr>
        <p:grpSpPr>
          <a:xfrm>
            <a:off x="266400" y="9840227"/>
            <a:ext cx="2002203" cy="276999"/>
            <a:chOff x="266400" y="9836914"/>
            <a:chExt cx="2002203" cy="27699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24BB80-B4F4-DDCF-818F-B9AE2082D01D}"/>
                </a:ext>
              </a:extLst>
            </p:cNvPr>
            <p:cNvSpPr txBox="1"/>
            <p:nvPr/>
          </p:nvSpPr>
          <p:spPr>
            <a:xfrm>
              <a:off x="416814" y="9836914"/>
              <a:ext cx="18517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hoiku@city.honjo.lg.jp</a:t>
              </a:r>
              <a:endParaRPr kumimoji="1" lang="ja-JP" altLang="en-US" sz="12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F799E8-AEC0-02A8-7181-51D5DCA7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00" y="9872813"/>
              <a:ext cx="205200" cy="2052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355</Words>
  <Application>Microsoft Office PowerPoint</Application>
  <PresentationFormat>ユーザー設定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2026-02-04T04:34:41Z</dcterms:created>
  <dcterms:modified xsi:type="dcterms:W3CDTF">2026-03-27T04:45:06Z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